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1475656" y="188640"/>
            <a:ext cx="7272808" cy="6480720"/>
          </a:xfrm>
          <a:prstGeom prst="foldedCorner">
            <a:avLst/>
          </a:prstGeom>
          <a:solidFill>
            <a:srgbClr val="FFC000">
              <a:alpha val="52157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-963488"/>
            <a:ext cx="3987800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5690" y="764704"/>
            <a:ext cx="3987800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3164" y="2276872"/>
            <a:ext cx="3987800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878" y="3826559"/>
            <a:ext cx="3987800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C:\Users\Любаша\Documents\моё творчество\pensiltd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09996"/>
            <a:ext cx="5250160" cy="498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56176" y="65776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kochetova22.rusedu.ru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05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1492776" y="187494"/>
            <a:ext cx="7272808" cy="6480720"/>
          </a:xfrm>
          <a:prstGeom prst="foldedCorner">
            <a:avLst/>
          </a:prstGeom>
          <a:solidFill>
            <a:srgbClr val="FFC000">
              <a:alpha val="52157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-963488"/>
            <a:ext cx="3987800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5690" y="764704"/>
            <a:ext cx="3987800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3164" y="2276872"/>
            <a:ext cx="3987800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878" y="3826559"/>
            <a:ext cx="3987800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C:\Users\Любаша\Documents\моё творчество\pensiltd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66718"/>
            <a:ext cx="3648351" cy="346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6525344"/>
            <a:ext cx="2408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7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Любаша</dc:creator>
  <cp:lastModifiedBy>Любаша</cp:lastModifiedBy>
  <cp:revision>3</cp:revision>
  <dcterms:created xsi:type="dcterms:W3CDTF">2011-12-28T16:43:13Z</dcterms:created>
  <dcterms:modified xsi:type="dcterms:W3CDTF">2011-12-28T18:51:07Z</dcterms:modified>
</cp:coreProperties>
</file>