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нутый угол 1"/>
          <p:cNvSpPr/>
          <p:nvPr/>
        </p:nvSpPr>
        <p:spPr>
          <a:xfrm>
            <a:off x="1475656" y="188640"/>
            <a:ext cx="7272808" cy="6480720"/>
          </a:xfrm>
          <a:prstGeom prst="foldedCorner">
            <a:avLst/>
          </a:prstGeom>
          <a:solidFill>
            <a:srgbClr val="FFC000">
              <a:alpha val="52157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8640" y="-963488"/>
            <a:ext cx="3987800" cy="391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05690" y="764704"/>
            <a:ext cx="3987800" cy="391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93164" y="2276872"/>
            <a:ext cx="3987800" cy="391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74878" y="3826559"/>
            <a:ext cx="3987800" cy="391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 descr="C:\Users\Любаша\Documents\моё творчество\pensiltd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309996"/>
            <a:ext cx="5250160" cy="4987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156176" y="65776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Forte" pitchFamily="66" charset="0"/>
              </a:rPr>
              <a:t>kochetova22.rusedu.ru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05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нутый угол 1"/>
          <p:cNvSpPr/>
          <p:nvPr/>
        </p:nvSpPr>
        <p:spPr>
          <a:xfrm>
            <a:off x="1492776" y="187494"/>
            <a:ext cx="7272808" cy="6480720"/>
          </a:xfrm>
          <a:prstGeom prst="foldedCorner">
            <a:avLst/>
          </a:prstGeom>
          <a:solidFill>
            <a:srgbClr val="FFC000">
              <a:alpha val="52157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8640" y="-963488"/>
            <a:ext cx="3987800" cy="391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05690" y="764704"/>
            <a:ext cx="3987800" cy="391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93164" y="2276872"/>
            <a:ext cx="3987800" cy="391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74878" y="3826559"/>
            <a:ext cx="3987800" cy="391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 descr="C:\Users\Любаша\Documents\моё творчество\pensiltd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666718"/>
            <a:ext cx="3648351" cy="3465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5763" y="6525344"/>
            <a:ext cx="2408237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374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</Words>
  <Application>Microsoft Office PowerPoint</Application>
  <PresentationFormat>Экран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Любаша</dc:creator>
  <cp:lastModifiedBy>Любаша</cp:lastModifiedBy>
  <cp:revision>3</cp:revision>
  <dcterms:created xsi:type="dcterms:W3CDTF">2011-12-28T16:43:13Z</dcterms:created>
  <dcterms:modified xsi:type="dcterms:W3CDTF">2011-12-28T18:51:07Z</dcterms:modified>
</cp:coreProperties>
</file>